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7DE3"/>
    <a:srgbClr val="706BD7"/>
    <a:srgbClr val="70B9DA"/>
    <a:srgbClr val="963668"/>
    <a:srgbClr val="D377BB"/>
    <a:srgbClr val="DEC5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1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94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0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95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41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6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6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8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BC40-40D6-44F0-9F77-C2FFC2813A67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F7580-5B3D-4C45-BEB3-E61F9332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8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 smtClean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 smtClean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rgbClr val="706BD7"/>
                </a:solidFill>
                <a:latin typeface="Kristen ITC" panose="03050502040202030202" pitchFamily="66" charset="0"/>
              </a:rPr>
              <a:t>Január</a:t>
            </a:r>
            <a:endParaRPr lang="en-GB" sz="4000" dirty="0">
              <a:solidFill>
                <a:srgbClr val="706BD7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643097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93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Október</a:t>
            </a:r>
            <a:endParaRPr lang="en-GB" sz="4000" dirty="0">
              <a:solidFill>
                <a:srgbClr val="7030A0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181003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03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en-GB" sz="4000" dirty="0">
                <a:solidFill>
                  <a:srgbClr val="D97DE3"/>
                </a:solidFill>
                <a:latin typeface="Kristen ITC" panose="03050502040202030202" pitchFamily="66" charset="0"/>
              </a:rPr>
              <a:t>November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267628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3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en-GB" sz="4000" dirty="0">
                <a:solidFill>
                  <a:srgbClr val="70B9DA"/>
                </a:solidFill>
                <a:latin typeface="Kristen ITC" panose="03050502040202030202" pitchFamily="66" charset="0"/>
              </a:rPr>
              <a:t>December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550016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2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Február</a:t>
            </a:r>
            <a:endParaRPr lang="en-GB" sz="4000" dirty="0">
              <a:solidFill>
                <a:schemeClr val="accent6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1104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rgbClr val="FF0000"/>
                </a:solidFill>
                <a:latin typeface="Kristen ITC" panose="03050502040202030202" pitchFamily="66" charset="0"/>
              </a:rPr>
              <a:t>Március</a:t>
            </a:r>
            <a:endParaRPr lang="en-GB" sz="4000" dirty="0">
              <a:solidFill>
                <a:srgbClr val="FF0000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383829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0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Április</a:t>
            </a:r>
            <a:endParaRPr lang="en-GB" sz="4000" dirty="0">
              <a:solidFill>
                <a:srgbClr val="7030A0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04888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rgbClr val="D97DE3"/>
                </a:solidFill>
                <a:latin typeface="Kristen ITC" panose="03050502040202030202" pitchFamily="66" charset="0"/>
              </a:rPr>
              <a:t>Május</a:t>
            </a:r>
            <a:endParaRPr lang="en-GB" sz="4000" dirty="0">
              <a:solidFill>
                <a:srgbClr val="D97DE3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998169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08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rgbClr val="70B9DA"/>
                </a:solidFill>
                <a:latin typeface="Kristen ITC" panose="03050502040202030202" pitchFamily="66" charset="0"/>
              </a:rPr>
              <a:t>Június</a:t>
            </a:r>
            <a:endParaRPr lang="en-GB" sz="4000" dirty="0">
              <a:solidFill>
                <a:srgbClr val="70B9DA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073261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3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rgbClr val="706BD7"/>
                </a:solidFill>
                <a:latin typeface="Kristen ITC" panose="03050502040202030202" pitchFamily="66" charset="0"/>
              </a:rPr>
              <a:t>Július</a:t>
            </a:r>
            <a:endParaRPr lang="en-GB" sz="4000" dirty="0">
              <a:solidFill>
                <a:srgbClr val="706BD7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191911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Augusztus</a:t>
            </a:r>
            <a:endParaRPr lang="en-GB" sz="4000" dirty="0">
              <a:solidFill>
                <a:schemeClr val="accent6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0176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89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67" y="208505"/>
            <a:ext cx="1124689" cy="1545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0460" y="288765"/>
            <a:ext cx="401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Születésnapok </a:t>
            </a:r>
            <a:r>
              <a:rPr lang="en-GB" sz="2400" dirty="0">
                <a:solidFill>
                  <a:srgbClr val="963668"/>
                </a:solidFill>
                <a:latin typeface="Kristen ITC" panose="03050502040202030202" pitchFamily="66" charset="0"/>
              </a:rPr>
              <a:t>     </a:t>
            </a:r>
            <a:r>
              <a:rPr lang="hu-HU" sz="2400" dirty="0">
                <a:solidFill>
                  <a:srgbClr val="963668"/>
                </a:solidFill>
                <a:latin typeface="Kristen ITC" panose="03050502040202030202" pitchFamily="66" charset="0"/>
              </a:rPr>
              <a:t>naptára</a:t>
            </a:r>
            <a:endParaRPr lang="en-GB" sz="2400" dirty="0">
              <a:solidFill>
                <a:srgbClr val="963668"/>
              </a:solidFill>
              <a:latin typeface="Kristen ITC" panose="03050502040202030202" pitchFamily="66" charset="0"/>
            </a:endParaRPr>
          </a:p>
          <a:p>
            <a:pPr algn="ctr"/>
            <a:endParaRPr lang="en-GB" sz="2000" dirty="0">
              <a:latin typeface="Kristen ITC" panose="03050502040202030202" pitchFamily="66" charset="0"/>
            </a:endParaRPr>
          </a:p>
          <a:p>
            <a:pPr algn="ctr"/>
            <a:r>
              <a:rPr lang="hu-HU" sz="4000" dirty="0" smtClean="0">
                <a:solidFill>
                  <a:srgbClr val="FF0000"/>
                </a:solidFill>
                <a:latin typeface="Kristen ITC" panose="03050502040202030202" pitchFamily="66" charset="0"/>
              </a:rPr>
              <a:t>Szeptember</a:t>
            </a:r>
            <a:endParaRPr lang="en-GB" sz="4000" dirty="0">
              <a:solidFill>
                <a:srgbClr val="FF0000"/>
              </a:solidFill>
              <a:latin typeface="Kristen ITC" panose="03050502040202030202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60623"/>
              </p:ext>
            </p:extLst>
          </p:nvPr>
        </p:nvGraphicFramePr>
        <p:xfrm>
          <a:off x="776176" y="1977661"/>
          <a:ext cx="5507664" cy="68615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53832">
                  <a:extLst>
                    <a:ext uri="{9D8B030D-6E8A-4147-A177-3AD203B41FA5}">
                      <a16:colId xmlns:a16="http://schemas.microsoft.com/office/drawing/2014/main" xmlns="" val="2888429003"/>
                    </a:ext>
                  </a:extLst>
                </a:gridCol>
                <a:gridCol w="2753832">
                  <a:extLst>
                    <a:ext uri="{9D8B030D-6E8A-4147-A177-3AD203B41FA5}">
                      <a16:colId xmlns:a16="http://schemas.microsoft.com/office/drawing/2014/main" xmlns="" val="683558211"/>
                    </a:ext>
                  </a:extLst>
                </a:gridCol>
              </a:tblGrid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376326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8985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928815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6425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921629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92429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409047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863240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11544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266289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6778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176904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437662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60138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9925863"/>
                  </a:ext>
                </a:extLst>
              </a:tr>
              <a:tr h="4288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403754"/>
                  </a:ext>
                </a:extLst>
              </a:tr>
            </a:tbl>
          </a:graphicData>
        </a:graphic>
      </p:graphicFrame>
      <p:pic>
        <p:nvPicPr>
          <p:cNvPr id="5" name="Picture 4" descr="cake birthday by Kaesoon on deviantART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7" y="208503"/>
            <a:ext cx="1289383" cy="12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36</Words>
  <Application>Microsoft Office PowerPoint</Application>
  <PresentationFormat>Diavetítés a képernyőre (4:3 oldalarány)</PresentationFormat>
  <Paragraphs>35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Kristen ITC</vt:lpstr>
      <vt:lpstr>Office Theme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11</cp:revision>
  <dcterms:created xsi:type="dcterms:W3CDTF">2016-12-14T10:44:24Z</dcterms:created>
  <dcterms:modified xsi:type="dcterms:W3CDTF">2017-12-27T22:06:15Z</dcterms:modified>
</cp:coreProperties>
</file>